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have all been here
- We are excited to ship the next version
  - What is in it?
  - What problems have we solved?
  - What bugs have we addressed?
  - What features are we excited about shipping?
  - How do we communicate these to our end users?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Final example here has ALL information needed for the purposes of traceability
- Most common to have both a "short" version for normal usage, and use the full version as an informational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is no magic bullet here
- These tools definitely help in keeping you "honest" about the changes going into a given release
- There may be marketing reasons why a certain version number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 a loaded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simpler of the two strategies that I am going to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build script sample for running GitVersion and GitReleaseManager is in the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more complicated strategy, but also the one that I prefer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Even though it appears more complicated
- Once you break it down, the process is very similar to GitHub Flow
  - If you squint your eyes a bit!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Again, there is no magic bullet
- Pick the workflow that works for your team
- Document it, so that everyone knows what to expect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.Net Framework
- .Net Global Tool
- GitHub Action
- Doesn't help you decide when a version number need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Fundamental principal - traceability and communication
  - What version number does it have?
  - What issues/pull requests are associated with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couples you to a CI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idea what the version number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out as a tool from Particular
- .Net Framework
- .Net Global Tool
- GitHub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Single point of truth for information
  - Both for developers and users
  - Where we can trace changes associated with the issue
  - Where we can communicate changes about the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Loaded topic - large discussion
- Not going into the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semantic version number expresses the intention of the release
- What has changed since the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2023-10-28T07:48:08Z</dcterms:created>
  <dcterms:modified xsi:type="dcterms:W3CDTF">2023-10-28T07:48:08Z</dcterms:modified>
</cp:coreProperties>
</file>